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5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7" r:id="rId10"/>
    <p:sldId id="398" r:id="rId11"/>
    <p:sldId id="399" r:id="rId12"/>
    <p:sldId id="400" r:id="rId13"/>
    <p:sldId id="339" r:id="rId14"/>
    <p:sldId id="402" r:id="rId15"/>
    <p:sldId id="403" r:id="rId16"/>
    <p:sldId id="404" r:id="rId17"/>
    <p:sldId id="522" r:id="rId18"/>
    <p:sldId id="524" r:id="rId19"/>
    <p:sldId id="525" r:id="rId20"/>
    <p:sldId id="526" r:id="rId21"/>
    <p:sldId id="340" r:id="rId22"/>
    <p:sldId id="341" r:id="rId23"/>
    <p:sldId id="527" r:id="rId24"/>
    <p:sldId id="342" r:id="rId25"/>
    <p:sldId id="343" r:id="rId26"/>
    <p:sldId id="344" r:id="rId27"/>
    <p:sldId id="345" r:id="rId28"/>
    <p:sldId id="405" r:id="rId29"/>
    <p:sldId id="346" r:id="rId30"/>
    <p:sldId id="347" r:id="rId31"/>
    <p:sldId id="512" r:id="rId32"/>
    <p:sldId id="513" r:id="rId33"/>
    <p:sldId id="515" r:id="rId34"/>
    <p:sldId id="514" r:id="rId35"/>
    <p:sldId id="502" r:id="rId36"/>
    <p:sldId id="348" r:id="rId37"/>
    <p:sldId id="349" r:id="rId38"/>
    <p:sldId id="351" r:id="rId39"/>
    <p:sldId id="352" r:id="rId40"/>
    <p:sldId id="353" r:id="rId41"/>
    <p:sldId id="354" r:id="rId42"/>
    <p:sldId id="355" r:id="rId43"/>
    <p:sldId id="415" r:id="rId44"/>
    <p:sldId id="414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356" r:id="rId55"/>
    <p:sldId id="503" r:id="rId56"/>
    <p:sldId id="516" r:id="rId57"/>
    <p:sldId id="425" r:id="rId58"/>
    <p:sldId id="426" r:id="rId59"/>
    <p:sldId id="427" r:id="rId60"/>
    <p:sldId id="429" r:id="rId61"/>
    <p:sldId id="430" r:id="rId62"/>
    <p:sldId id="517" r:id="rId63"/>
    <p:sldId id="431" r:id="rId64"/>
    <p:sldId id="432" r:id="rId65"/>
    <p:sldId id="433" r:id="rId66"/>
    <p:sldId id="511" r:id="rId67"/>
    <p:sldId id="518" r:id="rId68"/>
    <p:sldId id="528" r:id="rId69"/>
    <p:sldId id="358" r:id="rId70"/>
    <p:sldId id="359" r:id="rId71"/>
    <p:sldId id="439" r:id="rId72"/>
    <p:sldId id="529" r:id="rId73"/>
    <p:sldId id="530" r:id="rId74"/>
    <p:sldId id="440" r:id="rId75"/>
    <p:sldId id="362" r:id="rId76"/>
    <p:sldId id="441" r:id="rId77"/>
    <p:sldId id="361" r:id="rId78"/>
    <p:sldId id="442" r:id="rId79"/>
    <p:sldId id="363" r:id="rId80"/>
    <p:sldId id="364" r:id="rId81"/>
    <p:sldId id="519" r:id="rId82"/>
    <p:sldId id="531" r:id="rId83"/>
    <p:sldId id="520" r:id="rId84"/>
    <p:sldId id="444" r:id="rId85"/>
    <p:sldId id="370" r:id="rId86"/>
    <p:sldId id="445" r:id="rId87"/>
    <p:sldId id="371" r:id="rId88"/>
    <p:sldId id="372" r:id="rId89"/>
    <p:sldId id="446" r:id="rId90"/>
    <p:sldId id="373" r:id="rId91"/>
    <p:sldId id="374" r:id="rId92"/>
    <p:sldId id="375" r:id="rId93"/>
    <p:sldId id="447" r:id="rId94"/>
    <p:sldId id="532" r:id="rId95"/>
    <p:sldId id="377" r:id="rId96"/>
    <p:sldId id="378" r:id="rId97"/>
    <p:sldId id="379" r:id="rId98"/>
    <p:sldId id="380" r:id="rId99"/>
    <p:sldId id="381" r:id="rId100"/>
    <p:sldId id="382" r:id="rId101"/>
    <p:sldId id="448" r:id="rId102"/>
    <p:sldId id="449" r:id="rId103"/>
    <p:sldId id="521" r:id="rId104"/>
    <p:sldId id="450" r:id="rId105"/>
    <p:sldId id="451" r:id="rId106"/>
    <p:sldId id="383" r:id="rId107"/>
    <p:sldId id="384" r:id="rId108"/>
    <p:sldId id="385" r:id="rId109"/>
    <p:sldId id="452" r:id="rId110"/>
    <p:sldId id="388" r:id="rId111"/>
    <p:sldId id="506" r:id="rId112"/>
    <p:sldId id="507" r:id="rId113"/>
    <p:sldId id="508" r:id="rId114"/>
    <p:sldId id="509" r:id="rId115"/>
    <p:sldId id="390" r:id="rId116"/>
    <p:sldId id="392" r:id="rId117"/>
    <p:sldId id="393" r:id="rId118"/>
    <p:sldId id="394" r:id="rId119"/>
    <p:sldId id="486" r:id="rId120"/>
    <p:sldId id="501" r:id="rId121"/>
    <p:sldId id="497" r:id="rId122"/>
    <p:sldId id="498" r:id="rId123"/>
    <p:sldId id="499" r:id="rId124"/>
    <p:sldId id="500" r:id="rId125"/>
    <p:sldId id="453" r:id="rId126"/>
    <p:sldId id="454" r:id="rId127"/>
    <p:sldId id="455" r:id="rId128"/>
    <p:sldId id="456" r:id="rId129"/>
    <p:sldId id="457" r:id="rId130"/>
    <p:sldId id="505" r:id="rId131"/>
    <p:sldId id="458" r:id="rId132"/>
    <p:sldId id="504" r:id="rId133"/>
    <p:sldId id="459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0615" autoAdjust="0"/>
  </p:normalViewPr>
  <p:slideViewPr>
    <p:cSldViewPr snapToGrid="0">
      <p:cViewPr varScale="1">
        <p:scale>
          <a:sx n="67" d="100"/>
          <a:sy n="67" d="100"/>
        </p:scale>
        <p:origin x="216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</a:t>
            </a:r>
          </a:p>
          <a:p>
            <a:r>
              <a:rPr lang="en-US" dirty="0"/>
              <a:t>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  <a:p>
            <a:endParaRPr lang="en-US" dirty="0"/>
          </a:p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And it really wasn’t.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r>
              <a:rPr lang="en-US" dirty="0"/>
              <a:t>And everyone cheers.</a:t>
            </a:r>
          </a:p>
          <a:p>
            <a:r>
              <a:rPr lang="en-US" dirty="0"/>
              <a:t>&lt;CHEERS&gt;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Ooh a process document</a:t>
            </a:r>
          </a:p>
          <a:p>
            <a:r>
              <a:rPr lang="en-US" dirty="0"/>
              <a:t>That sounds like fun!</a:t>
            </a:r>
          </a:p>
          <a:p>
            <a:endParaRPr lang="en-US" dirty="0"/>
          </a:p>
          <a:p>
            <a:r>
              <a:rPr lang="en-US" dirty="0"/>
              <a:t>It wasn’t.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some,</a:t>
            </a:r>
          </a:p>
          <a:p>
            <a:r>
              <a:rPr lang="en-US" dirty="0"/>
              <a:t>Any,</a:t>
            </a:r>
          </a:p>
          <a:p>
            <a:r>
              <a:rPr lang="en-US" dirty="0"/>
              <a:t>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people,</a:t>
            </a:r>
          </a:p>
          <a:p>
            <a:r>
              <a:rPr lang="en-US" dirty="0"/>
              <a:t>Reaching out and </a:t>
            </a:r>
          </a:p>
          <a:p>
            <a:r>
              <a:rPr lang="en-US" dirty="0"/>
              <a:t>Building communications.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Or Safari,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Or highly introverted,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And still nobody</a:t>
            </a:r>
          </a:p>
          <a:p>
            <a:r>
              <a:rPr lang="en-US" dirty="0"/>
              <a:t>Pays any attention.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Formal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subsystem.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work,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we will use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dive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What are some of its problems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retweeting.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exactly what</a:t>
            </a:r>
          </a:p>
          <a:p>
            <a:r>
              <a:rPr lang="en-US" dirty="0"/>
              <a:t>we are talking about.</a:t>
            </a:r>
          </a:p>
          <a:p>
            <a:endParaRPr lang="en-US" dirty="0"/>
          </a:p>
          <a:p>
            <a:r>
              <a:rPr lang="en-US" dirty="0"/>
              <a:t>So</a:t>
            </a:r>
          </a:p>
          <a:p>
            <a:r>
              <a:rPr lang="en-US" dirty="0"/>
              <a:t>To be very clear,</a:t>
            </a:r>
          </a:p>
          <a:p>
            <a:r>
              <a:rPr lang="en-US" dirty="0"/>
              <a:t>When I speak about Focus,</a:t>
            </a:r>
          </a:p>
          <a:p>
            <a:r>
              <a:rPr lang="en-US" dirty="0"/>
              <a:t>I am 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not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cute as this is</a:t>
            </a:r>
          </a:p>
          <a:p>
            <a:r>
              <a:rPr lang="en-US" dirty="0"/>
              <a:t>We are only</a:t>
            </a:r>
          </a:p>
          <a:p>
            <a:r>
              <a:rPr lang="en-US" dirty="0"/>
              <a:t>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4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On our keyboard</a:t>
            </a:r>
          </a:p>
          <a:p>
            <a:r>
              <a:rPr lang="en-US" dirty="0"/>
              <a:t>Focus is the system</a:t>
            </a:r>
          </a:p>
          <a:p>
            <a:r>
              <a:rPr lang="en-US" dirty="0"/>
              <a:t>That directs that keystroke</a:t>
            </a:r>
          </a:p>
          <a:p>
            <a:r>
              <a:rPr lang="en-US" dirty="0"/>
              <a:t>to our form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To our field.</a:t>
            </a:r>
          </a:p>
          <a:p>
            <a:endParaRPr lang="en-US" dirty="0"/>
          </a:p>
          <a:p>
            <a:r>
              <a:rPr lang="en-US" dirty="0"/>
              <a:t>So when I press the </a:t>
            </a:r>
          </a:p>
          <a:p>
            <a:r>
              <a:rPr lang="en-US" dirty="0"/>
              <a:t>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System</a:t>
            </a:r>
          </a:p>
          <a:p>
            <a:r>
              <a:rPr lang="en-US" dirty="0"/>
              <a:t>Ensures that the G</a:t>
            </a:r>
          </a:p>
          <a:p>
            <a:r>
              <a:rPr lang="en-US" dirty="0"/>
              <a:t>Appears in the correct place.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  <a:p>
            <a:r>
              <a:rPr lang="en-US" dirty="0"/>
              <a:t>Any user input</a:t>
            </a:r>
          </a:p>
          <a:p>
            <a:r>
              <a:rPr lang="en-US" dirty="0"/>
              <a:t>Of any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one location,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only one thing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</a:t>
            </a:r>
          </a:p>
          <a:p>
            <a:r>
              <a:rPr lang="en-US" dirty="0"/>
              <a:t>Our computers do</a:t>
            </a:r>
          </a:p>
          <a:p>
            <a:r>
              <a:rPr lang="en-US" dirty="0"/>
              <a:t>A series of </a:t>
            </a:r>
          </a:p>
          <a:p>
            <a:r>
              <a:rPr lang="en-US" dirty="0"/>
              <a:t>Focus decisions</a:t>
            </a:r>
          </a:p>
          <a:p>
            <a:r>
              <a:rPr lang="en-US" dirty="0"/>
              <a:t>To determine where that is.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r>
              <a:rPr lang="en-US" dirty="0"/>
              <a:t>When we press a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3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</a:t>
            </a:r>
          </a:p>
          <a:p>
            <a:r>
              <a:rPr lang="en-US" dirty="0"/>
              <a:t>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/>
              <a:t>It is tracked,</a:t>
            </a:r>
          </a:p>
          <a:p>
            <a:r>
              <a:rPr lang="en-US" dirty="0"/>
              <a:t>In the </a:t>
            </a:r>
            <a:r>
              <a:rPr lang="en-US" dirty="0" err="1"/>
              <a:t>ActiveElement</a:t>
            </a:r>
            <a:r>
              <a:rPr lang="en-US" dirty="0"/>
              <a:t> property.</a:t>
            </a:r>
          </a:p>
          <a:p>
            <a:endParaRPr lang="en-US" dirty="0"/>
          </a:p>
          <a:p>
            <a:r>
              <a:rPr lang="en-US" dirty="0"/>
              <a:t>So for our keypress</a:t>
            </a:r>
          </a:p>
          <a:p>
            <a:r>
              <a:rPr lang="en-US" dirty="0"/>
              <a:t>The browser</a:t>
            </a:r>
          </a:p>
          <a:p>
            <a:r>
              <a:rPr lang="en-US" dirty="0"/>
              <a:t>translates the keystroke </a:t>
            </a:r>
          </a:p>
          <a:p>
            <a:r>
              <a:rPr lang="en-US" dirty="0"/>
              <a:t>into an event</a:t>
            </a:r>
          </a:p>
          <a:p>
            <a:r>
              <a:rPr lang="en-US" dirty="0"/>
              <a:t>And fires that event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called 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endParaRPr lang="en-US" dirty="0"/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As we just said</a:t>
            </a:r>
          </a:p>
          <a:p>
            <a:r>
              <a:rPr lang="en-US" dirty="0"/>
              <a:t>Is a document</a:t>
            </a:r>
          </a:p>
          <a:p>
            <a:r>
              <a:rPr lang="en-US" dirty="0"/>
              <a:t>Level property</a:t>
            </a:r>
          </a:p>
          <a:p>
            <a:r>
              <a:rPr lang="en-US" dirty="0"/>
              <a:t>Which tracks</a:t>
            </a:r>
          </a:p>
          <a:p>
            <a:r>
              <a:rPr lang="en-US" dirty="0"/>
              <a:t>What element,</a:t>
            </a:r>
          </a:p>
          <a:p>
            <a:r>
              <a:rPr lang="en-US" dirty="0"/>
              <a:t>If any,</a:t>
            </a:r>
          </a:p>
          <a:p>
            <a:r>
              <a:rPr lang="en-US" dirty="0"/>
              <a:t>Within the document,</a:t>
            </a:r>
          </a:p>
          <a:p>
            <a:r>
              <a:rPr lang="en-US" dirty="0"/>
              <a:t>Is currently holding 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8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method,</a:t>
            </a:r>
          </a:p>
          <a:p>
            <a:r>
              <a:rPr lang="en-US" dirty="0"/>
              <a:t>Is used</a:t>
            </a:r>
          </a:p>
          <a:p>
            <a:r>
              <a:rPr lang="en-US" dirty="0"/>
              <a:t>On some given element</a:t>
            </a:r>
          </a:p>
          <a:p>
            <a:r>
              <a:rPr lang="en-US" dirty="0"/>
              <a:t>To request</a:t>
            </a:r>
          </a:p>
          <a:p>
            <a:r>
              <a:rPr lang="en-US" dirty="0"/>
              <a:t>That focus be set</a:t>
            </a:r>
          </a:p>
          <a:p>
            <a:r>
              <a:rPr lang="en-US" dirty="0"/>
              <a:t>To that element.</a:t>
            </a:r>
          </a:p>
          <a:p>
            <a:r>
              <a:rPr lang="en-US" dirty="0"/>
              <a:t>But only if that element</a:t>
            </a:r>
          </a:p>
          <a:p>
            <a:r>
              <a:rPr lang="en-US" dirty="0"/>
              <a:t>Can hold the focus.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</a:t>
            </a:r>
          </a:p>
          <a:p>
            <a:r>
              <a:rPr lang="en-US" dirty="0"/>
              <a:t>Is used on  an element</a:t>
            </a:r>
          </a:p>
          <a:p>
            <a:r>
              <a:rPr lang="en-US" dirty="0"/>
              <a:t>That currently has the focus</a:t>
            </a:r>
          </a:p>
          <a:p>
            <a:r>
              <a:rPr lang="en-US" dirty="0"/>
              <a:t>To tell it</a:t>
            </a:r>
          </a:p>
          <a:p>
            <a:r>
              <a:rPr lang="en-US" dirty="0"/>
              <a:t>To release the focus.</a:t>
            </a:r>
          </a:p>
          <a:p>
            <a:endParaRPr lang="en-US" dirty="0"/>
          </a:p>
          <a:p>
            <a:r>
              <a:rPr lang="en-US" dirty="0"/>
              <a:t>My personal experience </a:t>
            </a:r>
          </a:p>
          <a:p>
            <a:r>
              <a:rPr lang="en-US" dirty="0"/>
              <a:t>Has found</a:t>
            </a:r>
          </a:p>
          <a:p>
            <a:r>
              <a:rPr lang="en-US" dirty="0"/>
              <a:t>That calling blur()</a:t>
            </a:r>
          </a:p>
          <a:p>
            <a:r>
              <a:rPr lang="en-US" dirty="0"/>
              <a:t>Can have unpredictable effects.</a:t>
            </a:r>
          </a:p>
          <a:p>
            <a:r>
              <a:rPr lang="en-US" dirty="0"/>
              <a:t>And even </a:t>
            </a:r>
          </a:p>
          <a:p>
            <a:r>
              <a:rPr lang="en-US" dirty="0"/>
              <a:t>The HTML Specification</a:t>
            </a:r>
          </a:p>
          <a:p>
            <a:r>
              <a:rPr lang="en-US" dirty="0"/>
              <a:t>Actually recommends</a:t>
            </a:r>
          </a:p>
          <a:p>
            <a:r>
              <a:rPr lang="en-US" dirty="0"/>
              <a:t>Not using blur().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29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Also provides us</a:t>
            </a:r>
          </a:p>
          <a:p>
            <a:r>
              <a:rPr lang="en-US" dirty="0"/>
              <a:t>With four events</a:t>
            </a:r>
          </a:p>
          <a:p>
            <a:r>
              <a:rPr lang="en-US" dirty="0"/>
              <a:t>That are triggered</a:t>
            </a:r>
          </a:p>
          <a:p>
            <a:r>
              <a:rPr lang="en-US" dirty="0"/>
              <a:t>Whenever </a:t>
            </a:r>
            <a:r>
              <a:rPr lang="en-US" dirty="0" err="1"/>
              <a:t>foucs</a:t>
            </a:r>
            <a:r>
              <a:rPr lang="en-US" dirty="0"/>
              <a:t> changes.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Focusin</a:t>
            </a:r>
            <a:r>
              <a:rPr lang="en-US" dirty="0"/>
              <a:t> and focus events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about to receive or receiving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r>
              <a:rPr lang="en-US" dirty="0" err="1"/>
              <a:t>Focusout</a:t>
            </a:r>
            <a:r>
              <a:rPr lang="en-US" dirty="0"/>
              <a:t> and blur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losing the focus.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7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7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Or does it?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this.</a:t>
            </a:r>
          </a:p>
          <a:p>
            <a:endParaRPr lang="en-US" dirty="0"/>
          </a:p>
          <a:p>
            <a:r>
              <a:rPr lang="en-US" dirty="0"/>
              <a:t>And your customer </a:t>
            </a:r>
          </a:p>
          <a:p>
            <a:r>
              <a:rPr lang="en-US" dirty="0"/>
              <a:t>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going through</a:t>
            </a:r>
          </a:p>
          <a:p>
            <a:r>
              <a:rPr lang="en-US" dirty="0"/>
              <a:t>This code very quickly…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your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Yet,</a:t>
            </a:r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There exists</a:t>
            </a:r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other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stuff</a:t>
            </a:r>
          </a:p>
          <a:p>
            <a:r>
              <a:rPr lang="en-US" dirty="0"/>
              <a:t>Which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what allows focus </a:t>
            </a:r>
          </a:p>
          <a:p>
            <a:r>
              <a:rPr lang="en-US" dirty="0"/>
              <a:t>and what doesn’t </a:t>
            </a:r>
          </a:p>
          <a:p>
            <a:r>
              <a:rPr lang="en-US" dirty="0"/>
              <a:t>is tricky </a:t>
            </a:r>
          </a:p>
          <a:p>
            <a:r>
              <a:rPr lang="en-US" dirty="0"/>
              <a:t>and full of </a:t>
            </a:r>
          </a:p>
          <a:p>
            <a:r>
              <a:rPr lang="en-US" dirty="0"/>
              <a:t>literally thousands </a:t>
            </a:r>
          </a:p>
          <a:p>
            <a:r>
              <a:rPr lang="en-US" dirty="0"/>
              <a:t>of edge cases.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1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even if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Read the whole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get down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last line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4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basically says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Browsers can make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Anything they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you realized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You’re screwed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7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to be </a:t>
            </a:r>
            <a:br>
              <a:rPr lang="en-US" sz="1200" dirty="0"/>
            </a:br>
            <a:r>
              <a:rPr lang="en-US" sz="1200" dirty="0"/>
              <a:t>perfectly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Write a method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example</a:t>
            </a:r>
          </a:p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browser,</a:t>
            </a:r>
          </a:p>
          <a:p>
            <a:r>
              <a:rPr lang="en-US" dirty="0"/>
              <a:t>And around accessibility,</a:t>
            </a:r>
          </a:p>
          <a:p>
            <a:r>
              <a:rPr lang="en-US" dirty="0"/>
              <a:t>Focus continues 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we can solve</a:t>
            </a:r>
          </a:p>
          <a:p>
            <a:r>
              <a:rPr lang="en-US" dirty="0"/>
              <a:t>These problems.</a:t>
            </a:r>
          </a:p>
          <a:p>
            <a:r>
              <a:rPr lang="en-US" dirty="0"/>
              <a:t>We can make </a:t>
            </a:r>
          </a:p>
          <a:p>
            <a:r>
              <a:rPr lang="en-US" dirty="0"/>
              <a:t>focus better,</a:t>
            </a:r>
          </a:p>
          <a:p>
            <a:r>
              <a:rPr lang="en-US" dirty="0"/>
              <a:t>We can make it</a:t>
            </a:r>
          </a:p>
          <a:p>
            <a:r>
              <a:rPr lang="en-US" dirty="0"/>
              <a:t>So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more powerful</a:t>
            </a:r>
          </a:p>
          <a:p>
            <a:r>
              <a:rPr lang="en-US" dirty="0"/>
              <a:t>It could be easier to work with</a:t>
            </a:r>
          </a:p>
          <a:p>
            <a:r>
              <a:rPr lang="en-US" dirty="0"/>
              <a:t>It could 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We could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endParaRPr lang="en-US" dirty="0"/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To track</a:t>
            </a:r>
          </a:p>
          <a:p>
            <a:r>
              <a:rPr lang="en-US" dirty="0"/>
              <a:t>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55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&lt;quick pause&gt;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</a:t>
            </a:r>
          </a:p>
          <a:p>
            <a:r>
              <a:rPr lang="en-US" dirty="0"/>
              <a:t>To get started.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But as I was writing my code</a:t>
            </a:r>
          </a:p>
          <a:p>
            <a:r>
              <a:rPr lang="en-US" dirty="0"/>
              <a:t>I started wondering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 and super well-known…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d cat">
            <a:extLst>
              <a:ext uri="{FF2B5EF4-FFF2-40B4-BE49-F238E27FC236}">
                <a16:creationId xmlns:a16="http://schemas.microsoft.com/office/drawing/2014/main" id="{A4BB3906-D0DF-4321-BA14-B1BB5709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30DBB-BEC3-4C9C-9C1F-8E2000C206EB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D788FE-7C00-44CC-A1FC-5653703AE3DF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072A9B-81F3-493E-B64A-CD772240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666207"/>
            <a:ext cx="12192000" cy="62738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9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4258476"/>
            <a:ext cx="12192000" cy="247641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5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2951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738546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Elements that have their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tabindex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shapes of area elements in an image map associated with an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img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user-agent provided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subwidgets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1618825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5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7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1781</TotalTime>
  <Words>5432</Words>
  <Application>Microsoft Office PowerPoint</Application>
  <PresentationFormat>Widescreen</PresentationFormat>
  <Paragraphs>1741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254</cp:revision>
  <dcterms:created xsi:type="dcterms:W3CDTF">2018-12-04T17:37:47Z</dcterms:created>
  <dcterms:modified xsi:type="dcterms:W3CDTF">2019-08-12T03:40:17Z</dcterms:modified>
</cp:coreProperties>
</file>